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>
  <p:sldMasterIdLst>
    <p:sldMasterId id="2147483648" r:id="rId1"/>
  </p:sldMasterIdLst>
  <p:notesMasterIdLst>
    <p:notesMasterId r:id="rId4"/>
  </p:notesMasterIdLst>
  <p:handoutMasterIdLst>
    <p:handoutMasterId r:id="rId20"/>
  </p:handoutMasterIdLst>
  <p:sldIdLst>
    <p:sldId id="1412" r:id="rId3"/>
    <p:sldId id="1907" r:id="rId5"/>
    <p:sldId id="1931" r:id="rId6"/>
    <p:sldId id="1937" r:id="rId7"/>
    <p:sldId id="1938" r:id="rId8"/>
    <p:sldId id="1950" r:id="rId9"/>
    <p:sldId id="1932" r:id="rId10"/>
    <p:sldId id="1933" r:id="rId11"/>
    <p:sldId id="1939" r:id="rId12"/>
    <p:sldId id="1941" r:id="rId13"/>
    <p:sldId id="1940" r:id="rId14"/>
    <p:sldId id="1947" r:id="rId15"/>
    <p:sldId id="1946" r:id="rId16"/>
    <p:sldId id="1948" r:id="rId17"/>
    <p:sldId id="1945" r:id="rId18"/>
    <p:sldId id="1949" r:id="rId19"/>
  </p:sldIdLst>
  <p:sldSz cx="12192000" cy="6858000"/>
  <p:notesSz cx="9930130" cy="6797675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00FF"/>
    <a:srgbClr val="5B9BD5"/>
    <a:srgbClr val="7D1E2E"/>
    <a:srgbClr val="FAFBCF"/>
    <a:srgbClr val="F2F2F2"/>
    <a:srgbClr val="E6E6E6"/>
    <a:srgbClr val="FF66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1554"/>
    <p:restoredTop sz="85317"/>
  </p:normalViewPr>
  <p:slideViewPr>
    <p:cSldViewPr showGuides="1">
      <p:cViewPr varScale="1">
        <p:scale>
          <a:sx n="58" d="100"/>
          <a:sy n="58" d="100"/>
        </p:scale>
        <p:origin x="546" y="72"/>
      </p:cViewPr>
      <p:guideLst>
        <p:guide orient="horz" pos="610"/>
        <p:guide pos="325"/>
        <p:guide pos="72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 varScale="1">
      <p:scale>
        <a:sx n="1" d="1"/>
        <a:sy n="1" d="1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handoutMaster" Target="handoutMasters/handoutMaster1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713" cy="339725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 eaLnBrk="1" hangingPunct="1">
              <a:defRPr sz="130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624513" y="0"/>
            <a:ext cx="4303713" cy="339725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 eaLnBrk="1" hangingPunct="1">
              <a:defRPr sz="130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D6E6324-1A68-41FB-9C96-DDD7E914BC5E}" type="datetimeFigureOut">
              <a: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3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3713" cy="339725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 eaLnBrk="1" hangingPunct="1">
              <a:defRPr sz="130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624513" y="6456363"/>
            <a:ext cx="4303713" cy="339725"/>
          </a:xfrm>
          <a:prstGeom prst="rect">
            <a:avLst/>
          </a:prstGeom>
        </p:spPr>
        <p:txBody>
          <a:bodyPr vert="horz" wrap="square" lIns="95571" tIns="47786" rIns="95571" bIns="47786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zh-CN" altLang="en-US" sz="1300" dirty="0">
                <a:ea typeface="微软雅黑" panose="020B0503020204020204" pitchFamily="34" charset="-122"/>
              </a:rPr>
            </a:fld>
            <a:endParaRPr lang="zh-CN" altLang="en-US" sz="1300" dirty="0"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571" tIns="47786" rIns="95571" bIns="47786" numCol="1" anchor="t" anchorCtr="0" compatLnSpc="1"/>
          <a:lstStyle>
            <a:lvl1pPr algn="l" eaLnBrk="1" hangingPunct="1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513" y="0"/>
            <a:ext cx="4303713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571" tIns="47786" rIns="95571" bIns="47786" numCol="1" anchor="t" anchorCtr="0" compatLnSpc="1"/>
          <a:lstStyle>
            <a:lvl1pPr algn="r" eaLnBrk="1" hangingPunct="1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52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2700338" y="511175"/>
            <a:ext cx="4529137" cy="2547938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8975"/>
            <a:ext cx="7945438" cy="305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571" tIns="47786" rIns="95571" bIns="4778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3713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571" tIns="47786" rIns="95571" bIns="47786" numCol="1" anchor="b" anchorCtr="0" compatLnSpc="1"/>
          <a:lstStyle>
            <a:lvl1pPr algn="l" eaLnBrk="1" hangingPunct="1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513" y="6456363"/>
            <a:ext cx="4303713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571" tIns="47786" rIns="95571" bIns="47786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en-US" altLang="zh-CN" sz="1300" dirty="0">
                <a:solidFill>
                  <a:schemeClr val="tx1"/>
                </a:solidFill>
                <a:ea typeface="微软雅黑" panose="020B0503020204020204" pitchFamily="34" charset="-122"/>
              </a:rPr>
            </a:fld>
            <a:endParaRPr lang="en-US" altLang="zh-CN" sz="1300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备注占位符 2"/>
          <p:cNvSpPr>
            <a:spLocks noGrp="1"/>
          </p:cNvSpPr>
          <p:nvPr>
            <p:ph type="body" idx="1"/>
          </p:nvPr>
        </p:nvSpPr>
        <p:spPr>
          <a:xfrm>
            <a:off x="992188" y="3228975"/>
            <a:ext cx="7945437" cy="3059113"/>
          </a:xfrm>
          <a:ln/>
        </p:spPr>
        <p:txBody>
          <a:bodyPr wrap="square" lIns="95571" tIns="47786" rIns="95571" bIns="47786" anchor="t"/>
          <a:p>
            <a:pPr lvl="0"/>
            <a:endParaRPr lang="zh-CN" altLang="en-US" dirty="0"/>
          </a:p>
        </p:txBody>
      </p:sp>
      <p:sp>
        <p:nvSpPr>
          <p:cNvPr id="512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5624513" y="6456363"/>
            <a:ext cx="4303712" cy="339725"/>
          </a:xfrm>
          <a:prstGeom prst="rect">
            <a:avLst/>
          </a:prstGeom>
          <a:noFill/>
          <a:ln w="9525">
            <a:noFill/>
          </a:ln>
        </p:spPr>
        <p:txBody>
          <a:bodyPr lIns="95571" tIns="47786" rIns="95571" bIns="47786" anchor="b"/>
          <a:p>
            <a:pPr lvl="0" algn="r" eaLnBrk="1" hangingPunct="1"/>
            <a:fld id="{9A0DB2DC-4C9A-4742-B13C-FB6460FD3503}" type="slidenum">
              <a:rPr lang="zh-CN" altLang="en-US" sz="1300" dirty="0">
                <a:solidFill>
                  <a:srgbClr val="000000"/>
                </a:solidFill>
                <a:ea typeface="微软雅黑" panose="020B0503020204020204" pitchFamily="34" charset="-122"/>
              </a:rPr>
            </a:fld>
            <a:endParaRPr lang="zh-CN" altLang="en-US" sz="1300" dirty="0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>
          <a:xfrm>
            <a:off x="992188" y="3228975"/>
            <a:ext cx="7945437" cy="3059113"/>
          </a:xfrm>
          <a:ln/>
        </p:spPr>
        <p:txBody>
          <a:bodyPr wrap="square" lIns="95571" tIns="47786" rIns="95571" bIns="47786" anchor="t"/>
          <a:p>
            <a:pPr lvl="0"/>
            <a:endParaRPr lang="zh-CN" altLang="en-US" dirty="0"/>
          </a:p>
        </p:txBody>
      </p:sp>
      <p:sp>
        <p:nvSpPr>
          <p:cNvPr id="2355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5624513" y="6456363"/>
            <a:ext cx="4303712" cy="339725"/>
          </a:xfrm>
          <a:prstGeom prst="rect">
            <a:avLst/>
          </a:prstGeom>
          <a:noFill/>
          <a:ln w="9525">
            <a:noFill/>
          </a:ln>
        </p:spPr>
        <p:txBody>
          <a:bodyPr lIns="95571" tIns="47786" rIns="95571" bIns="47786" anchor="b"/>
          <a:p>
            <a:pPr lvl="0" algn="r" eaLnBrk="1" hangingPunct="1"/>
            <a:fld id="{9A0DB2DC-4C9A-4742-B13C-FB6460FD3503}" type="slidenum">
              <a:rPr lang="en-US" altLang="zh-CN" sz="1300" dirty="0">
                <a:solidFill>
                  <a:srgbClr val="000000"/>
                </a:solidFill>
                <a:ea typeface="微软雅黑" panose="020B0503020204020204" pitchFamily="34" charset="-122"/>
              </a:rPr>
            </a:fld>
            <a:endParaRPr lang="en-US" altLang="zh-CN" sz="1300" dirty="0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>
          <a:xfrm>
            <a:off x="992188" y="3228975"/>
            <a:ext cx="7945437" cy="3059113"/>
          </a:xfrm>
          <a:ln/>
        </p:spPr>
        <p:txBody>
          <a:bodyPr wrap="square" lIns="95571" tIns="47786" rIns="95571" bIns="47786" anchor="t"/>
          <a:p>
            <a:pPr lvl="0"/>
            <a:endParaRPr lang="zh-CN" altLang="en-US" dirty="0"/>
          </a:p>
        </p:txBody>
      </p:sp>
      <p:sp>
        <p:nvSpPr>
          <p:cNvPr id="2560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5624513" y="6456363"/>
            <a:ext cx="4303712" cy="339725"/>
          </a:xfrm>
          <a:prstGeom prst="rect">
            <a:avLst/>
          </a:prstGeom>
          <a:noFill/>
          <a:ln w="9525">
            <a:noFill/>
          </a:ln>
        </p:spPr>
        <p:txBody>
          <a:bodyPr lIns="95571" tIns="47786" rIns="95571" bIns="47786" anchor="b"/>
          <a:p>
            <a:pPr lvl="0" algn="r" eaLnBrk="1" hangingPunct="1"/>
            <a:fld id="{9A0DB2DC-4C9A-4742-B13C-FB6460FD3503}" type="slidenum">
              <a:rPr lang="en-US" altLang="zh-CN" sz="1300" dirty="0">
                <a:solidFill>
                  <a:srgbClr val="000000"/>
                </a:solidFill>
                <a:ea typeface="微软雅黑" panose="020B0503020204020204" pitchFamily="34" charset="-122"/>
              </a:rPr>
            </a:fld>
            <a:endParaRPr lang="en-US" altLang="zh-CN" sz="1300" dirty="0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>
          <a:xfrm>
            <a:off x="992188" y="3228975"/>
            <a:ext cx="7945437" cy="3059113"/>
          </a:xfrm>
          <a:ln/>
        </p:spPr>
        <p:txBody>
          <a:bodyPr wrap="square" lIns="95571" tIns="47786" rIns="95571" bIns="47786" anchor="t"/>
          <a:p>
            <a:pPr lvl="0"/>
            <a:endParaRPr lang="zh-CN" altLang="en-US" dirty="0"/>
          </a:p>
        </p:txBody>
      </p:sp>
      <p:sp>
        <p:nvSpPr>
          <p:cNvPr id="2765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5624513" y="6456363"/>
            <a:ext cx="4303712" cy="339725"/>
          </a:xfrm>
          <a:prstGeom prst="rect">
            <a:avLst/>
          </a:prstGeom>
          <a:noFill/>
          <a:ln w="9525">
            <a:noFill/>
          </a:ln>
        </p:spPr>
        <p:txBody>
          <a:bodyPr lIns="95571" tIns="47786" rIns="95571" bIns="47786" anchor="b"/>
          <a:p>
            <a:pPr lvl="0" algn="r" eaLnBrk="1" hangingPunct="1"/>
            <a:fld id="{9A0DB2DC-4C9A-4742-B13C-FB6460FD3503}" type="slidenum">
              <a:rPr lang="en-US" altLang="zh-CN" sz="1300" dirty="0">
                <a:solidFill>
                  <a:srgbClr val="000000"/>
                </a:solidFill>
                <a:ea typeface="微软雅黑" panose="020B0503020204020204" pitchFamily="34" charset="-122"/>
              </a:rPr>
            </a:fld>
            <a:endParaRPr lang="en-US" altLang="zh-CN" sz="1300" dirty="0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备注占位符 2"/>
          <p:cNvSpPr>
            <a:spLocks noGrp="1"/>
          </p:cNvSpPr>
          <p:nvPr>
            <p:ph type="body" idx="1"/>
          </p:nvPr>
        </p:nvSpPr>
        <p:spPr>
          <a:xfrm>
            <a:off x="992188" y="3228975"/>
            <a:ext cx="7945437" cy="3059113"/>
          </a:xfrm>
          <a:ln/>
        </p:spPr>
        <p:txBody>
          <a:bodyPr wrap="square" lIns="95571" tIns="47786" rIns="95571" bIns="47786" anchor="t"/>
          <a:p>
            <a:pPr lvl="0"/>
            <a:endParaRPr lang="zh-CN" altLang="en-US" dirty="0"/>
          </a:p>
        </p:txBody>
      </p:sp>
      <p:sp>
        <p:nvSpPr>
          <p:cNvPr id="2970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5624513" y="6456363"/>
            <a:ext cx="4303712" cy="339725"/>
          </a:xfrm>
          <a:prstGeom prst="rect">
            <a:avLst/>
          </a:prstGeom>
          <a:noFill/>
          <a:ln w="9525">
            <a:noFill/>
          </a:ln>
        </p:spPr>
        <p:txBody>
          <a:bodyPr lIns="95571" tIns="47786" rIns="95571" bIns="47786" anchor="b"/>
          <a:p>
            <a:pPr lvl="0" algn="r" eaLnBrk="1" hangingPunct="1"/>
            <a:fld id="{9A0DB2DC-4C9A-4742-B13C-FB6460FD3503}" type="slidenum">
              <a:rPr lang="en-US" altLang="zh-CN" sz="1300" dirty="0">
                <a:solidFill>
                  <a:srgbClr val="000000"/>
                </a:solidFill>
                <a:ea typeface="微软雅黑" panose="020B0503020204020204" pitchFamily="34" charset="-122"/>
              </a:rPr>
            </a:fld>
            <a:endParaRPr lang="en-US" altLang="zh-CN" sz="1300" dirty="0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备注占位符 2"/>
          <p:cNvSpPr>
            <a:spLocks noGrp="1"/>
          </p:cNvSpPr>
          <p:nvPr>
            <p:ph type="body" idx="1"/>
          </p:nvPr>
        </p:nvSpPr>
        <p:spPr>
          <a:xfrm>
            <a:off x="992188" y="3228975"/>
            <a:ext cx="7945437" cy="3059113"/>
          </a:xfrm>
          <a:ln/>
        </p:spPr>
        <p:txBody>
          <a:bodyPr wrap="square" lIns="95571" tIns="47786" rIns="95571" bIns="47786" anchor="t"/>
          <a:p>
            <a:pPr lvl="0"/>
            <a:endParaRPr lang="zh-CN" altLang="en-US" dirty="0"/>
          </a:p>
        </p:txBody>
      </p:sp>
      <p:sp>
        <p:nvSpPr>
          <p:cNvPr id="3174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5624513" y="6456363"/>
            <a:ext cx="4303712" cy="339725"/>
          </a:xfrm>
          <a:prstGeom prst="rect">
            <a:avLst/>
          </a:prstGeom>
          <a:noFill/>
          <a:ln w="9525">
            <a:noFill/>
          </a:ln>
        </p:spPr>
        <p:txBody>
          <a:bodyPr lIns="95571" tIns="47786" rIns="95571" bIns="47786" anchor="b"/>
          <a:p>
            <a:pPr lvl="0" algn="r" eaLnBrk="1" hangingPunct="1"/>
            <a:fld id="{9A0DB2DC-4C9A-4742-B13C-FB6460FD3503}" type="slidenum">
              <a:rPr lang="en-US" altLang="zh-CN" sz="1300" dirty="0">
                <a:solidFill>
                  <a:srgbClr val="000000"/>
                </a:solidFill>
                <a:ea typeface="微软雅黑" panose="020B0503020204020204" pitchFamily="34" charset="-122"/>
              </a:rPr>
            </a:fld>
            <a:endParaRPr lang="en-US" altLang="zh-CN" sz="1300" dirty="0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>
          <a:xfrm>
            <a:off x="992188" y="3228975"/>
            <a:ext cx="7945437" cy="3059113"/>
          </a:xfrm>
          <a:ln/>
        </p:spPr>
        <p:txBody>
          <a:bodyPr wrap="square" lIns="95571" tIns="47786" rIns="95571" bIns="47786" anchor="t"/>
          <a:p>
            <a:pPr lvl="0"/>
            <a:endParaRPr lang="zh-CN" altLang="en-US" dirty="0"/>
          </a:p>
        </p:txBody>
      </p:sp>
      <p:sp>
        <p:nvSpPr>
          <p:cNvPr id="3379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5624513" y="6456363"/>
            <a:ext cx="4303712" cy="339725"/>
          </a:xfrm>
          <a:prstGeom prst="rect">
            <a:avLst/>
          </a:prstGeom>
          <a:noFill/>
          <a:ln w="9525">
            <a:noFill/>
          </a:ln>
        </p:spPr>
        <p:txBody>
          <a:bodyPr lIns="95571" tIns="47786" rIns="95571" bIns="47786" anchor="b"/>
          <a:p>
            <a:pPr lvl="0" algn="r" eaLnBrk="1" hangingPunct="1"/>
            <a:fld id="{9A0DB2DC-4C9A-4742-B13C-FB6460FD3503}" type="slidenum">
              <a:rPr lang="en-US" altLang="zh-CN" sz="1300" dirty="0">
                <a:solidFill>
                  <a:srgbClr val="000000"/>
                </a:solidFill>
                <a:ea typeface="微软雅黑" panose="020B0503020204020204" pitchFamily="34" charset="-122"/>
              </a:rPr>
            </a:fld>
            <a:endParaRPr lang="en-US" altLang="zh-CN" sz="1300" dirty="0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>
          <a:xfrm>
            <a:off x="992188" y="3228975"/>
            <a:ext cx="7945437" cy="3059113"/>
          </a:xfrm>
          <a:ln/>
        </p:spPr>
        <p:txBody>
          <a:bodyPr wrap="square" lIns="95571" tIns="47786" rIns="95571" bIns="47786" anchor="t"/>
          <a:p>
            <a:pPr lvl="0"/>
            <a:endParaRPr lang="zh-CN" altLang="en-US" dirty="0"/>
          </a:p>
        </p:txBody>
      </p:sp>
      <p:sp>
        <p:nvSpPr>
          <p:cNvPr id="3584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5624513" y="6456363"/>
            <a:ext cx="4303712" cy="339725"/>
          </a:xfrm>
          <a:prstGeom prst="rect">
            <a:avLst/>
          </a:prstGeom>
          <a:noFill/>
          <a:ln w="9525">
            <a:noFill/>
          </a:ln>
        </p:spPr>
        <p:txBody>
          <a:bodyPr lIns="95571" tIns="47786" rIns="95571" bIns="47786" anchor="b"/>
          <a:p>
            <a:pPr lvl="0" algn="r" eaLnBrk="1" hangingPunct="1"/>
            <a:fld id="{9A0DB2DC-4C9A-4742-B13C-FB6460FD3503}" type="slidenum">
              <a:rPr lang="en-US" altLang="zh-CN" sz="1300" dirty="0">
                <a:solidFill>
                  <a:srgbClr val="000000"/>
                </a:solidFill>
                <a:ea typeface="微软雅黑" panose="020B0503020204020204" pitchFamily="34" charset="-122"/>
              </a:rPr>
            </a:fld>
            <a:endParaRPr lang="en-US" altLang="zh-CN" sz="1300" dirty="0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备注占位符 2"/>
          <p:cNvSpPr>
            <a:spLocks noGrp="1"/>
          </p:cNvSpPr>
          <p:nvPr>
            <p:ph type="body" idx="1"/>
          </p:nvPr>
        </p:nvSpPr>
        <p:spPr>
          <a:xfrm>
            <a:off x="992188" y="3228975"/>
            <a:ext cx="7945437" cy="3059113"/>
          </a:xfrm>
          <a:ln/>
        </p:spPr>
        <p:txBody>
          <a:bodyPr wrap="square" lIns="95571" tIns="47786" rIns="95571" bIns="47786" anchor="t"/>
          <a:p>
            <a:pPr lvl="0"/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5624513" y="6456363"/>
            <a:ext cx="4303712" cy="339725"/>
          </a:xfrm>
          <a:prstGeom prst="rect">
            <a:avLst/>
          </a:prstGeom>
          <a:noFill/>
          <a:ln w="9525">
            <a:noFill/>
          </a:ln>
        </p:spPr>
        <p:txBody>
          <a:bodyPr lIns="95571" tIns="47786" rIns="95571" bIns="47786" anchor="b"/>
          <a:p>
            <a:pPr lvl="0" algn="r" eaLnBrk="1" hangingPunct="1"/>
            <a:fld id="{9A0DB2DC-4C9A-4742-B13C-FB6460FD3503}" type="slidenum">
              <a:rPr lang="en-US" altLang="zh-CN" sz="1300" dirty="0">
                <a:solidFill>
                  <a:srgbClr val="000000"/>
                </a:solidFill>
                <a:ea typeface="微软雅黑" panose="020B0503020204020204" pitchFamily="34" charset="-122"/>
              </a:rPr>
            </a:fld>
            <a:endParaRPr lang="en-US" altLang="zh-CN" sz="1300" dirty="0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备注占位符 2"/>
          <p:cNvSpPr>
            <a:spLocks noGrp="1"/>
          </p:cNvSpPr>
          <p:nvPr>
            <p:ph type="body" idx="1"/>
          </p:nvPr>
        </p:nvSpPr>
        <p:spPr>
          <a:xfrm>
            <a:off x="992188" y="3228975"/>
            <a:ext cx="7945437" cy="3059113"/>
          </a:xfrm>
          <a:ln/>
        </p:spPr>
        <p:txBody>
          <a:bodyPr wrap="square" lIns="95571" tIns="47786" rIns="95571" bIns="47786" anchor="t"/>
          <a:p>
            <a:pPr lvl="0"/>
            <a:endParaRPr lang="zh-CN" altLang="en-US" dirty="0"/>
          </a:p>
        </p:txBody>
      </p:sp>
      <p:sp>
        <p:nvSpPr>
          <p:cNvPr id="922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5624513" y="6456363"/>
            <a:ext cx="4303712" cy="339725"/>
          </a:xfrm>
          <a:prstGeom prst="rect">
            <a:avLst/>
          </a:prstGeom>
          <a:noFill/>
          <a:ln w="9525">
            <a:noFill/>
          </a:ln>
        </p:spPr>
        <p:txBody>
          <a:bodyPr lIns="95571" tIns="47786" rIns="95571" bIns="47786" anchor="b"/>
          <a:p>
            <a:pPr lvl="0" algn="r" eaLnBrk="1" hangingPunct="1"/>
            <a:fld id="{9A0DB2DC-4C9A-4742-B13C-FB6460FD3503}" type="slidenum">
              <a:rPr lang="en-US" altLang="zh-CN" sz="1300" dirty="0">
                <a:solidFill>
                  <a:srgbClr val="000000"/>
                </a:solidFill>
                <a:ea typeface="微软雅黑" panose="020B0503020204020204" pitchFamily="34" charset="-122"/>
              </a:rPr>
            </a:fld>
            <a:endParaRPr lang="en-US" altLang="zh-CN" sz="1300" dirty="0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备注占位符 2"/>
          <p:cNvSpPr>
            <a:spLocks noGrp="1"/>
          </p:cNvSpPr>
          <p:nvPr>
            <p:ph type="body" idx="1"/>
          </p:nvPr>
        </p:nvSpPr>
        <p:spPr>
          <a:xfrm>
            <a:off x="992188" y="3228975"/>
            <a:ext cx="7945437" cy="3059113"/>
          </a:xfrm>
          <a:ln/>
        </p:spPr>
        <p:txBody>
          <a:bodyPr wrap="square" lIns="95571" tIns="47786" rIns="95571" bIns="47786" anchor="t"/>
          <a:p>
            <a:pPr lvl="0"/>
            <a:endParaRPr lang="zh-CN" altLang="en-US" dirty="0"/>
          </a:p>
        </p:txBody>
      </p:sp>
      <p:sp>
        <p:nvSpPr>
          <p:cNvPr id="1126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5624513" y="6456363"/>
            <a:ext cx="4303712" cy="339725"/>
          </a:xfrm>
          <a:prstGeom prst="rect">
            <a:avLst/>
          </a:prstGeom>
          <a:noFill/>
          <a:ln w="9525">
            <a:noFill/>
          </a:ln>
        </p:spPr>
        <p:txBody>
          <a:bodyPr lIns="95571" tIns="47786" rIns="95571" bIns="47786" anchor="b"/>
          <a:p>
            <a:pPr lvl="0" algn="r" eaLnBrk="1" hangingPunct="1"/>
            <a:fld id="{9A0DB2DC-4C9A-4742-B13C-FB6460FD3503}" type="slidenum">
              <a:rPr lang="en-US" altLang="zh-CN" sz="1300" dirty="0">
                <a:solidFill>
                  <a:srgbClr val="000000"/>
                </a:solidFill>
                <a:ea typeface="微软雅黑" panose="020B0503020204020204" pitchFamily="34" charset="-122"/>
              </a:rPr>
            </a:fld>
            <a:endParaRPr lang="en-US" altLang="zh-CN" sz="1300" dirty="0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备注占位符 2"/>
          <p:cNvSpPr>
            <a:spLocks noGrp="1"/>
          </p:cNvSpPr>
          <p:nvPr>
            <p:ph type="body" idx="1"/>
          </p:nvPr>
        </p:nvSpPr>
        <p:spPr>
          <a:xfrm>
            <a:off x="992188" y="3228975"/>
            <a:ext cx="7945437" cy="3059113"/>
          </a:xfrm>
          <a:ln/>
        </p:spPr>
        <p:txBody>
          <a:bodyPr wrap="square" lIns="95571" tIns="47786" rIns="95571" bIns="47786" anchor="t"/>
          <a:p>
            <a:pPr lvl="0"/>
            <a:endParaRPr lang="zh-CN" altLang="en-US" dirty="0"/>
          </a:p>
        </p:txBody>
      </p:sp>
      <p:sp>
        <p:nvSpPr>
          <p:cNvPr id="1331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5624513" y="6456363"/>
            <a:ext cx="4303712" cy="339725"/>
          </a:xfrm>
          <a:prstGeom prst="rect">
            <a:avLst/>
          </a:prstGeom>
          <a:noFill/>
          <a:ln w="9525">
            <a:noFill/>
          </a:ln>
        </p:spPr>
        <p:txBody>
          <a:bodyPr lIns="95571" tIns="47786" rIns="95571" bIns="47786" anchor="b"/>
          <a:p>
            <a:pPr lvl="0" algn="r" eaLnBrk="1" hangingPunct="1"/>
            <a:fld id="{9A0DB2DC-4C9A-4742-B13C-FB6460FD3503}" type="slidenum">
              <a:rPr lang="en-US" altLang="zh-CN" sz="1300" dirty="0">
                <a:solidFill>
                  <a:srgbClr val="000000"/>
                </a:solidFill>
                <a:ea typeface="微软雅黑" panose="020B0503020204020204" pitchFamily="34" charset="-122"/>
              </a:rPr>
            </a:fld>
            <a:endParaRPr lang="en-US" altLang="zh-CN" sz="1300" dirty="0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备注占位符 2"/>
          <p:cNvSpPr>
            <a:spLocks noGrp="1"/>
          </p:cNvSpPr>
          <p:nvPr>
            <p:ph type="body" idx="1"/>
          </p:nvPr>
        </p:nvSpPr>
        <p:spPr>
          <a:xfrm>
            <a:off x="992188" y="3228975"/>
            <a:ext cx="7945437" cy="3059113"/>
          </a:xfrm>
          <a:ln/>
        </p:spPr>
        <p:txBody>
          <a:bodyPr wrap="square" lIns="95571" tIns="47786" rIns="95571" bIns="47786" anchor="t"/>
          <a:p>
            <a:pPr lvl="0"/>
            <a:endParaRPr lang="zh-CN" altLang="en-US" dirty="0"/>
          </a:p>
        </p:txBody>
      </p:sp>
      <p:sp>
        <p:nvSpPr>
          <p:cNvPr id="1536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5624513" y="6456363"/>
            <a:ext cx="4303712" cy="339725"/>
          </a:xfrm>
          <a:prstGeom prst="rect">
            <a:avLst/>
          </a:prstGeom>
          <a:noFill/>
          <a:ln w="9525">
            <a:noFill/>
          </a:ln>
        </p:spPr>
        <p:txBody>
          <a:bodyPr lIns="95571" tIns="47786" rIns="95571" bIns="47786" anchor="b"/>
          <a:p>
            <a:pPr lvl="0" algn="r" eaLnBrk="1" hangingPunct="1"/>
            <a:fld id="{9A0DB2DC-4C9A-4742-B13C-FB6460FD3503}" type="slidenum">
              <a:rPr lang="en-US" altLang="zh-CN" sz="1300" dirty="0">
                <a:solidFill>
                  <a:srgbClr val="000000"/>
                </a:solidFill>
                <a:ea typeface="微软雅黑" panose="020B0503020204020204" pitchFamily="34" charset="-122"/>
              </a:rPr>
            </a:fld>
            <a:endParaRPr lang="en-US" altLang="zh-CN" sz="1300" dirty="0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备注占位符 2"/>
          <p:cNvSpPr>
            <a:spLocks noGrp="1"/>
          </p:cNvSpPr>
          <p:nvPr>
            <p:ph type="body" idx="1"/>
          </p:nvPr>
        </p:nvSpPr>
        <p:spPr>
          <a:xfrm>
            <a:off x="992188" y="3228975"/>
            <a:ext cx="7945437" cy="3059113"/>
          </a:xfrm>
          <a:ln/>
        </p:spPr>
        <p:txBody>
          <a:bodyPr wrap="square" lIns="95571" tIns="47786" rIns="95571" bIns="47786" anchor="t"/>
          <a:p>
            <a:pPr lvl="0"/>
            <a:endParaRPr lang="zh-CN" altLang="en-US" dirty="0"/>
          </a:p>
        </p:txBody>
      </p:sp>
      <p:sp>
        <p:nvSpPr>
          <p:cNvPr id="1741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5624513" y="6456363"/>
            <a:ext cx="4303712" cy="339725"/>
          </a:xfrm>
          <a:prstGeom prst="rect">
            <a:avLst/>
          </a:prstGeom>
          <a:noFill/>
          <a:ln w="9525">
            <a:noFill/>
          </a:ln>
        </p:spPr>
        <p:txBody>
          <a:bodyPr lIns="95571" tIns="47786" rIns="95571" bIns="47786" anchor="b"/>
          <a:p>
            <a:pPr lvl="0" algn="r" eaLnBrk="1" hangingPunct="1"/>
            <a:fld id="{9A0DB2DC-4C9A-4742-B13C-FB6460FD3503}" type="slidenum">
              <a:rPr lang="en-US" altLang="zh-CN" sz="1300" dirty="0">
                <a:solidFill>
                  <a:srgbClr val="000000"/>
                </a:solidFill>
                <a:ea typeface="微软雅黑" panose="020B0503020204020204" pitchFamily="34" charset="-122"/>
              </a:rPr>
            </a:fld>
            <a:endParaRPr lang="en-US" altLang="zh-CN" sz="1300" dirty="0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>
          <a:xfrm>
            <a:off x="992188" y="3228975"/>
            <a:ext cx="7945437" cy="3059113"/>
          </a:xfrm>
          <a:ln/>
        </p:spPr>
        <p:txBody>
          <a:bodyPr wrap="square" lIns="95571" tIns="47786" rIns="95571" bIns="47786" anchor="t"/>
          <a:p>
            <a:pPr lvl="0"/>
            <a:endParaRPr lang="zh-CN" altLang="en-US" dirty="0"/>
          </a:p>
        </p:txBody>
      </p:sp>
      <p:sp>
        <p:nvSpPr>
          <p:cNvPr id="1946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5624513" y="6456363"/>
            <a:ext cx="4303712" cy="339725"/>
          </a:xfrm>
          <a:prstGeom prst="rect">
            <a:avLst/>
          </a:prstGeom>
          <a:noFill/>
          <a:ln w="9525">
            <a:noFill/>
          </a:ln>
        </p:spPr>
        <p:txBody>
          <a:bodyPr lIns="95571" tIns="47786" rIns="95571" bIns="47786" anchor="b"/>
          <a:p>
            <a:pPr lvl="0" algn="r" eaLnBrk="1" hangingPunct="1"/>
            <a:fld id="{9A0DB2DC-4C9A-4742-B13C-FB6460FD3503}" type="slidenum">
              <a:rPr lang="en-US" altLang="zh-CN" sz="1300" dirty="0">
                <a:solidFill>
                  <a:srgbClr val="000000"/>
                </a:solidFill>
                <a:ea typeface="微软雅黑" panose="020B0503020204020204" pitchFamily="34" charset="-122"/>
              </a:rPr>
            </a:fld>
            <a:endParaRPr lang="en-US" altLang="zh-CN" sz="1300" dirty="0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>
          <a:xfrm>
            <a:off x="992188" y="3228975"/>
            <a:ext cx="7945437" cy="3059113"/>
          </a:xfrm>
          <a:ln/>
        </p:spPr>
        <p:txBody>
          <a:bodyPr wrap="square" lIns="95571" tIns="47786" rIns="95571" bIns="47786" anchor="t"/>
          <a:p>
            <a:pPr lvl="0"/>
            <a:endParaRPr lang="zh-CN" altLang="en-US" dirty="0"/>
          </a:p>
        </p:txBody>
      </p:sp>
      <p:sp>
        <p:nvSpPr>
          <p:cNvPr id="2150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5624513" y="6456363"/>
            <a:ext cx="4303712" cy="339725"/>
          </a:xfrm>
          <a:prstGeom prst="rect">
            <a:avLst/>
          </a:prstGeom>
          <a:noFill/>
          <a:ln w="9525">
            <a:noFill/>
          </a:ln>
        </p:spPr>
        <p:txBody>
          <a:bodyPr lIns="95571" tIns="47786" rIns="95571" bIns="47786" anchor="b"/>
          <a:p>
            <a:pPr lvl="0" algn="r" eaLnBrk="1" hangingPunct="1"/>
            <a:fld id="{9A0DB2DC-4C9A-4742-B13C-FB6460FD3503}" type="slidenum">
              <a:rPr lang="en-US" altLang="zh-CN" sz="1300" dirty="0">
                <a:solidFill>
                  <a:srgbClr val="000000"/>
                </a:solidFill>
                <a:ea typeface="微软雅黑" panose="020B0503020204020204" pitchFamily="34" charset="-122"/>
              </a:rPr>
            </a:fld>
            <a:endParaRPr lang="en-US" altLang="zh-CN" sz="1300" dirty="0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1"/>
          <p:cNvPicPr>
            <a:picLocks noChangeAspect="1"/>
          </p:cNvPicPr>
          <p:nvPr userDrawn="1"/>
        </p:nvPicPr>
        <p:blipFill>
          <a:blip r:embed="rId2"/>
          <a:srcRect r="74001"/>
          <a:stretch>
            <a:fillRect/>
          </a:stretch>
        </p:blipFill>
        <p:spPr>
          <a:xfrm>
            <a:off x="10914063" y="130175"/>
            <a:ext cx="909637" cy="935038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1027" name="直接连接符 2"/>
          <p:cNvCxnSpPr/>
          <p:nvPr userDrawn="1"/>
        </p:nvCxnSpPr>
        <p:spPr>
          <a:xfrm>
            <a:off x="0" y="1016000"/>
            <a:ext cx="8280400" cy="0"/>
          </a:xfrm>
          <a:prstGeom prst="line">
            <a:avLst/>
          </a:prstGeom>
          <a:ln w="28575" cap="flat" cmpd="sng">
            <a:solidFill>
              <a:srgbClr val="7D1E2E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1028" name="直接连接符 3"/>
          <p:cNvCxnSpPr/>
          <p:nvPr userDrawn="1"/>
        </p:nvCxnSpPr>
        <p:spPr>
          <a:xfrm>
            <a:off x="0" y="1016000"/>
            <a:ext cx="4608513" cy="0"/>
          </a:xfrm>
          <a:prstGeom prst="line">
            <a:avLst/>
          </a:prstGeom>
          <a:ln w="76200" cap="flat" cmpd="sng">
            <a:solidFill>
              <a:srgbClr val="7D1E2E"/>
            </a:solidFill>
            <a:prstDash val="solid"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404040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404040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404040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404040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404040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hyperlink" Target="https://bm.chsi.com.cn/ycms/stu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" name="TextBox 13"/>
          <p:cNvSpPr txBox="1"/>
          <p:nvPr/>
        </p:nvSpPr>
        <p:spPr>
          <a:xfrm>
            <a:off x="0" y="3534529"/>
            <a:ext cx="12191999" cy="830997"/>
          </a:xfrm>
          <a:prstGeom prst="rect">
            <a:avLst/>
          </a:prstGeom>
          <a:noFill/>
          <a:effectLst>
            <a:innerShdw blurRad="63500" dist="17526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 marR="0" algn="ctr" defTabSz="914400" eaLnBrk="1" fontAlgn="auto" hangingPunct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defRPr/>
            </a:pPr>
            <a:r>
              <a:rPr kumimoji="0" lang="zh-CN" altLang="en-US" sz="4800" kern="1200" cap="none" spc="0" normalizeH="0" baseline="0" noProof="0" dirty="0">
                <a:gradFill>
                  <a:gsLst>
                    <a:gs pos="0">
                      <a:srgbClr val="7D1E2E"/>
                    </a:gs>
                    <a:gs pos="100000">
                      <a:srgbClr val="0070C0"/>
                    </a:gs>
                  </a:gsLst>
                  <a:lin ang="2700000"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线上面试操作指南（考生端）</a:t>
            </a:r>
            <a:endParaRPr kumimoji="0" lang="zh-CN" altLang="en-US" sz="4800" kern="1200" cap="none" spc="0" normalizeH="0" baseline="0" noProof="0" dirty="0">
              <a:gradFill>
                <a:gsLst>
                  <a:gs pos="0">
                    <a:srgbClr val="7D1E2E"/>
                  </a:gs>
                  <a:gs pos="100000">
                    <a:srgbClr val="0070C0"/>
                  </a:gs>
                </a:gsLst>
                <a:lin ang="2700000" scaled="0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550863" y="4581525"/>
            <a:ext cx="11233150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326163" y="5157191"/>
            <a:ext cx="5539674" cy="1077218"/>
          </a:xfrm>
          <a:prstGeom prst="rect">
            <a:avLst/>
          </a:prstGeom>
          <a:noFill/>
          <a:effectLst>
            <a:innerShdw blurRad="63500" dist="17526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 marR="0" algn="ctr" defTabSz="914400" eaLnBrk="1" fontAlgn="auto" hangingPunct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defRPr/>
            </a:pPr>
            <a:r>
              <a:rPr kumimoji="0" lang="zh-CN" altLang="en-US" sz="3200" b="1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研究生院</a:t>
            </a:r>
            <a:br>
              <a:rPr kumimoji="0" lang="en-US" altLang="zh-CN" sz="3200" b="1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br>
            <a:r>
              <a:rPr kumimoji="0" lang="en-US" altLang="zh-CN" sz="3200" b="1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2020</a:t>
            </a:r>
            <a:r>
              <a:rPr kumimoji="0" lang="zh-CN" altLang="en-US" sz="3200" b="1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年</a:t>
            </a:r>
            <a:r>
              <a:rPr kumimoji="0" lang="en-US" altLang="zh-CN" sz="3200" b="1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5</a:t>
            </a:r>
            <a:r>
              <a:rPr kumimoji="0" lang="zh-CN" altLang="en-US" sz="3200" b="1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月</a:t>
            </a:r>
            <a:endParaRPr kumimoji="0" lang="en-US" altLang="zh-CN" sz="3200" b="1" kern="1200" cap="none" spc="0" normalizeH="0" baseline="0" noProof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103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81588" y="517525"/>
            <a:ext cx="2028825" cy="20161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4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548188"/>
            <a:ext cx="11255375" cy="365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" name="矩形 39"/>
          <p:cNvSpPr/>
          <p:nvPr/>
        </p:nvSpPr>
        <p:spPr>
          <a:xfrm>
            <a:off x="201613" y="254000"/>
            <a:ext cx="8089900" cy="6477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候考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2531" name="文本框 6"/>
          <p:cNvSpPr txBox="1"/>
          <p:nvPr/>
        </p:nvSpPr>
        <p:spPr>
          <a:xfrm>
            <a:off x="346075" y="1304925"/>
            <a:ext cx="5749925" cy="515461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进入到此页面后，考生进入候考状态。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ts val="1800"/>
              </a:spcBef>
            </a:pP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进入此页面后，请点击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调试摄像头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，进行系统检测。如检测失败请检查是否有其他软件占用摄像头、麦克风等设备。</a:t>
            </a:r>
            <a:endParaRPr lang="en-US" altLang="zh-CN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页面最上方是 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考场信息 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 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提示信息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中间是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考场情况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，显示当前哪位考生（只显示序号）在考试，以及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考生本人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序号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672263" y="1306513"/>
            <a:ext cx="4405313" cy="45354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" name="矩形 39"/>
          <p:cNvSpPr/>
          <p:nvPr/>
        </p:nvSpPr>
        <p:spPr>
          <a:xfrm>
            <a:off x="201613" y="254000"/>
            <a:ext cx="8089900" cy="6477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候考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4579" name="文本框 6"/>
          <p:cNvSpPr txBox="1"/>
          <p:nvPr/>
        </p:nvSpPr>
        <p:spPr>
          <a:xfrm>
            <a:off x="346075" y="1304925"/>
            <a:ext cx="11042650" cy="515461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此时请考生留意，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群消息、私信和右上角的消息提醒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考场的助理老师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可以通过系统发送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群消息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或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私信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给考生。</a:t>
            </a: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31875" y="2454275"/>
            <a:ext cx="4032250" cy="41481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5275" y="2454275"/>
            <a:ext cx="4032250" cy="42084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" name="矩形 39"/>
          <p:cNvSpPr/>
          <p:nvPr/>
        </p:nvSpPr>
        <p:spPr>
          <a:xfrm>
            <a:off x="201613" y="254000"/>
            <a:ext cx="8089900" cy="6477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面试邀请（双机位）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6627" name="文本框 7"/>
          <p:cNvSpPr txBox="1"/>
          <p:nvPr/>
        </p:nvSpPr>
        <p:spPr>
          <a:xfrm>
            <a:off x="346075" y="1304925"/>
            <a:ext cx="11042650" cy="515461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当考场的老师点击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邀请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，考生页面上会弹出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面试邀请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请考生点击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接通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按钮，先接通一机位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03838" y="2241550"/>
            <a:ext cx="6164263" cy="4537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" name="矩形 39"/>
          <p:cNvSpPr/>
          <p:nvPr/>
        </p:nvSpPr>
        <p:spPr>
          <a:xfrm>
            <a:off x="201613" y="254000"/>
            <a:ext cx="8089900" cy="6477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正式面试（双机位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宋体" panose="02010600030101010101" pitchFamily="2" charset="-122"/>
                <a:cs typeface="+mn-cs"/>
              </a:rPr>
              <a:t>）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8675" name="文本框 7"/>
          <p:cNvSpPr txBox="1"/>
          <p:nvPr/>
        </p:nvSpPr>
        <p:spPr>
          <a:xfrm>
            <a:off x="346075" y="1304925"/>
            <a:ext cx="5389563" cy="515461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进入面试界面，应能看到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考场画面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（主界面）以及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考生画面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（一机位）。</a:t>
            </a: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请考生用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学信网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扫描页面上的二机位二维码，开启二机位。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96000" y="1443038"/>
            <a:ext cx="6000750" cy="4876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" name="矩形 39"/>
          <p:cNvSpPr/>
          <p:nvPr/>
        </p:nvSpPr>
        <p:spPr>
          <a:xfrm>
            <a:off x="201613" y="254000"/>
            <a:ext cx="8089900" cy="6477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正式面试（双机位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宋体" panose="02010600030101010101" pitchFamily="2" charset="-122"/>
                <a:cs typeface="+mn-cs"/>
              </a:rPr>
              <a:t>）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30723" name="文本框 7"/>
          <p:cNvSpPr txBox="1"/>
          <p:nvPr/>
        </p:nvSpPr>
        <p:spPr>
          <a:xfrm>
            <a:off x="346075" y="1304925"/>
            <a:ext cx="5389563" cy="515461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正式面试界面，二机位开启后，应能看到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考场画面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（主界面）以及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考生画面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（一机位和二机位）。</a:t>
            </a: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此时即可进行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正式面试过程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ts val="1800"/>
              </a:spcBef>
            </a:pP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如考生发现页面卡顿或异常，考生可以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刷新当前浏览器的页面，若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秒钟后仍然卡顿或异常影响复试，请及时电话联系考场的老师。</a:t>
            </a:r>
            <a:endParaRPr lang="en-US" altLang="zh-CN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35650" y="1314450"/>
            <a:ext cx="6010275" cy="4943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" name="矩形 39"/>
          <p:cNvSpPr/>
          <p:nvPr/>
        </p:nvSpPr>
        <p:spPr>
          <a:xfrm>
            <a:off x="201613" y="254000"/>
            <a:ext cx="8089900" cy="6477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结束面试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32771" name="文本框 7"/>
          <p:cNvSpPr txBox="1"/>
          <p:nvPr/>
        </p:nvSpPr>
        <p:spPr>
          <a:xfrm>
            <a:off x="346075" y="1304925"/>
            <a:ext cx="11042650" cy="515461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考场的助理老师或组长可以结束面试。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考生页面将显示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面试已结束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67213" y="2916238"/>
            <a:ext cx="4346575" cy="2644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" name="矩形 39"/>
          <p:cNvSpPr/>
          <p:nvPr/>
        </p:nvSpPr>
        <p:spPr>
          <a:xfrm>
            <a:off x="201613" y="254000"/>
            <a:ext cx="8089900" cy="6477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腾讯会议（备用）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34819" name="文本框 7"/>
          <p:cNvSpPr txBox="1"/>
          <p:nvPr/>
        </p:nvSpPr>
        <p:spPr>
          <a:xfrm>
            <a:off x="346075" y="1304925"/>
            <a:ext cx="11042650" cy="515461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考生</a:t>
            </a:r>
            <a:r>
              <a:rPr lang="en-US" altLang="zh-CN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PC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手机端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都需要安装腾讯会议软件。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提前注册腾讯会议账号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，分别用于</a:t>
            </a:r>
            <a:r>
              <a:rPr lang="en-US" altLang="zh-CN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PC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手机端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分别登陆</a:t>
            </a:r>
            <a:r>
              <a:rPr lang="en-US" altLang="zh-CN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PC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手机端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调试摄像头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麦克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等待考场的助理老师电话，告知考生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会议号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考生通过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会议号，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使用</a:t>
            </a:r>
            <a:r>
              <a:rPr lang="en-US" altLang="zh-CN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PC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手机端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都进入会议，完成面试过程。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" name="矩形 39"/>
          <p:cNvSpPr/>
          <p:nvPr/>
        </p:nvSpPr>
        <p:spPr>
          <a:xfrm>
            <a:off x="201613" y="254000"/>
            <a:ext cx="8089900" cy="6477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面试考生准备设备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515938" y="1341438"/>
          <a:ext cx="11160125" cy="3641725"/>
        </p:xfrm>
        <a:graphic>
          <a:graphicData uri="http://schemas.openxmlformats.org/drawingml/2006/table">
            <a:tbl>
              <a:tblPr firstRow="1" firstCol="1" bandRow="1"/>
              <a:tblGrid>
                <a:gridCol w="3213369"/>
                <a:gridCol w="1250681"/>
                <a:gridCol w="6696075"/>
              </a:tblGrid>
              <a:tr h="4462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设备</a:t>
                      </a:r>
                      <a:endParaRPr lang="zh-CN" sz="2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数量</a:t>
                      </a:r>
                      <a:endParaRPr lang="zh-CN" sz="2800" kern="10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说明</a:t>
                      </a:r>
                      <a:endParaRPr lang="zh-CN" sz="2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58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联网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PC</a:t>
                      </a: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电脑或笔记本电脑（配备麦克风、音箱、外置摄像头等）</a:t>
                      </a:r>
                      <a:endParaRPr lang="zh-CN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1</a:t>
                      </a: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台</a:t>
                      </a:r>
                      <a:endParaRPr lang="zh-CN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1.Windows 7/10</a:t>
                      </a: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操作系统，安装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Chrome</a:t>
                      </a: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浏览器、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office</a:t>
                      </a: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、腾讯会议客户端等。</a:t>
                      </a:r>
                      <a:endParaRPr lang="zh-CN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2.</a:t>
                      </a: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要求全程联网，复试时请关闭其它软件。</a:t>
                      </a:r>
                      <a:endParaRPr lang="zh-CN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82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手机（有无线</a:t>
                      </a: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wifi</a:t>
                      </a:r>
                      <a:r>
                        <a:rPr lang="zh-CN" sz="1800" ker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网络环境或</a:t>
                      </a: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4G</a:t>
                      </a:r>
                      <a:r>
                        <a:rPr lang="zh-CN" sz="1800" ker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功能）</a:t>
                      </a:r>
                      <a:endParaRPr lang="zh-CN" sz="1800" kern="10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1</a:t>
                      </a:r>
                      <a:r>
                        <a:rPr lang="zh-CN" sz="1800" ker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个</a:t>
                      </a:r>
                      <a:endParaRPr lang="zh-CN" sz="1800" kern="10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1.</a:t>
                      </a: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全程连接无线</a:t>
                      </a:r>
                      <a:r>
                        <a:rPr lang="en-US" sz="1800" kern="0" dirty="0" err="1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wifi</a:t>
                      </a: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，关闭其它软件。</a:t>
                      </a:r>
                      <a:endParaRPr lang="zh-CN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2.</a:t>
                      </a: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安装学信网远程复试系统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App</a:t>
                      </a: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、腾讯会议软件。</a:t>
                      </a:r>
                      <a:endParaRPr lang="en-US" altLang="zh-CN" sz="1800" kern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800" b="0" i="0" kern="1200" dirty="0">
                          <a:solidFill>
                            <a:srgbClr val="0000F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“</a:t>
                      </a:r>
                      <a:r>
                        <a:rPr lang="zh-CN" altLang="en-US" sz="1800" b="0" i="0" kern="1200" dirty="0">
                          <a:solidFill>
                            <a:srgbClr val="0000F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需保证设备电量充足，存储空间充足，建议连接优质</a:t>
                      </a:r>
                      <a:r>
                        <a:rPr lang="en-US" altLang="zh-CN" sz="1800" b="0" i="0" kern="1200" dirty="0">
                          <a:solidFill>
                            <a:srgbClr val="0000F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Wi-Fi</a:t>
                      </a:r>
                      <a:r>
                        <a:rPr lang="zh-CN" altLang="en-US" sz="1800" b="0" i="0" kern="1200" dirty="0">
                          <a:solidFill>
                            <a:srgbClr val="0000F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网络，关闭移动设备通话、录屏、</a:t>
                      </a:r>
                      <a:r>
                        <a:rPr lang="zh-CN" altLang="en-US" sz="1800" b="1" i="0" kern="120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锁屏</a:t>
                      </a:r>
                      <a:r>
                        <a:rPr lang="zh-CN" altLang="en-US" sz="1800" b="0" i="0" kern="1200" dirty="0">
                          <a:solidFill>
                            <a:srgbClr val="0000F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、外放音乐、闹钟等可能影响面试的应用程序。</a:t>
                      </a:r>
                      <a:r>
                        <a:rPr lang="en-US" altLang="zh-CN" sz="1800" b="0" i="0" kern="1200" dirty="0">
                          <a:solidFill>
                            <a:srgbClr val="0000F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”</a:t>
                      </a:r>
                      <a:r>
                        <a:rPr lang="zh-CN" altLang="en-US" sz="1800" b="0" i="0" kern="120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锁屏会导致二机位视频卡住。</a:t>
                      </a:r>
                      <a:endParaRPr lang="zh-CN" sz="1800" kern="100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515938" y="5157788"/>
            <a:ext cx="11160125" cy="1266825"/>
          </a:xfrm>
          <a:prstGeom prst="rect">
            <a:avLst/>
          </a:prstGeom>
          <a:noFill/>
        </p:spPr>
        <p:txBody>
          <a:bodyPr/>
          <a:lstStyle/>
          <a:p>
            <a:pPr marR="0" defTabSz="914400" eaLnBrk="1" hangingPunct="1">
              <a:lnSpc>
                <a:spcPct val="150000"/>
              </a:lnSpc>
              <a:spcBef>
                <a:spcPts val="1800"/>
              </a:spcBef>
              <a:buClrTx/>
              <a:buSzTx/>
              <a:buFontTx/>
              <a:defRPr/>
            </a:pPr>
            <a:r>
              <a:rPr kumimoji="0" lang="zh-CN" altLang="en-US" kern="0" cap="none" spc="0" normalizeH="0" baseline="0" noProof="0" dirty="0">
                <a:solidFill>
                  <a:srgbClr val="000000"/>
                </a:solidFill>
                <a:latin typeface="+mj-ea"/>
                <a:ea typeface="+mj-ea"/>
                <a:cs typeface="+mn-cs"/>
              </a:rPr>
              <a:t>考生需提前仔细阅读使用说明，本人实名登录学信网</a:t>
            </a:r>
            <a:r>
              <a:rPr kumimoji="0" lang="en-US" altLang="zh-CN" kern="0" cap="none" spc="0" normalizeH="0" baseline="0" noProof="0" dirty="0">
                <a:solidFill>
                  <a:srgbClr val="000000"/>
                </a:solidFill>
                <a:latin typeface="+mj-ea"/>
                <a:ea typeface="+mj-ea"/>
                <a:cs typeface="+mn-cs"/>
              </a:rPr>
              <a:t>App</a:t>
            </a:r>
            <a:r>
              <a:rPr kumimoji="0" lang="zh-CN" altLang="en-US" kern="0" cap="none" spc="0" normalizeH="0" baseline="0" noProof="0" dirty="0">
                <a:solidFill>
                  <a:srgbClr val="000000"/>
                </a:solidFill>
                <a:latin typeface="+mj-ea"/>
                <a:ea typeface="+mj-ea"/>
                <a:cs typeface="+mn-cs"/>
              </a:rPr>
              <a:t>、支付宝</a:t>
            </a:r>
            <a:r>
              <a:rPr kumimoji="0" lang="en-US" altLang="zh-CN" kern="0" cap="none" spc="0" normalizeH="0" baseline="0" noProof="0" dirty="0">
                <a:solidFill>
                  <a:srgbClr val="000000"/>
                </a:solidFill>
                <a:latin typeface="+mj-ea"/>
                <a:ea typeface="+mj-ea"/>
                <a:cs typeface="+mn-cs"/>
              </a:rPr>
              <a:t>App</a:t>
            </a:r>
            <a:r>
              <a:rPr kumimoji="0" lang="zh-CN" altLang="en-US" kern="0" cap="none" spc="0" normalizeH="0" baseline="0" noProof="0" dirty="0">
                <a:solidFill>
                  <a:srgbClr val="000000"/>
                </a:solidFill>
                <a:latin typeface="+mj-ea"/>
                <a:ea typeface="+mj-ea"/>
                <a:cs typeface="+mn-cs"/>
              </a:rPr>
              <a:t>；</a:t>
            </a:r>
            <a:br>
              <a:rPr kumimoji="0" lang="en-US" altLang="zh-CN" kern="0" cap="none" spc="0" normalizeH="0" baseline="0" noProof="0" dirty="0">
                <a:solidFill>
                  <a:srgbClr val="000000"/>
                </a:solidFill>
                <a:latin typeface="+mj-ea"/>
                <a:ea typeface="+mj-ea"/>
                <a:cs typeface="+mn-cs"/>
              </a:rPr>
            </a:br>
            <a:r>
              <a:rPr kumimoji="0" lang="zh-CN" altLang="en-US" kern="0" cap="none" spc="0" normalizeH="0" baseline="0" noProof="0" dirty="0">
                <a:solidFill>
                  <a:srgbClr val="000000"/>
                </a:solidFill>
                <a:latin typeface="+mj-ea"/>
                <a:ea typeface="+mj-ea"/>
                <a:cs typeface="+mn-cs"/>
              </a:rPr>
              <a:t>电脑和手机分别使用不同的账号登录腾讯会议客户端和</a:t>
            </a:r>
            <a:r>
              <a:rPr kumimoji="0" lang="en-US" altLang="zh-CN" kern="0" cap="none" spc="0" normalizeH="0" baseline="0" noProof="0" dirty="0">
                <a:solidFill>
                  <a:srgbClr val="000000"/>
                </a:solidFill>
                <a:latin typeface="+mj-ea"/>
                <a:ea typeface="+mj-ea"/>
                <a:cs typeface="+mn-cs"/>
              </a:rPr>
              <a:t>App</a:t>
            </a:r>
            <a:r>
              <a:rPr kumimoji="0" lang="zh-CN" altLang="en-US" kern="0" cap="none" spc="0" normalizeH="0" baseline="0" noProof="0" dirty="0">
                <a:solidFill>
                  <a:srgbClr val="000000"/>
                </a:solidFill>
                <a:latin typeface="+mj-ea"/>
                <a:ea typeface="+mj-ea"/>
                <a:cs typeface="+mn-cs"/>
              </a:rPr>
              <a:t>。</a:t>
            </a:r>
            <a:endParaRPr kumimoji="0" lang="en-US" altLang="zh-CN" kern="0" cap="none" spc="0" normalizeH="0" baseline="0" noProof="0" dirty="0">
              <a:solidFill>
                <a:srgbClr val="000000"/>
              </a:solidFill>
              <a:latin typeface="+mj-ea"/>
              <a:ea typeface="+mj-ea"/>
              <a:cs typeface="+mn-cs"/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" name="矩形 39"/>
          <p:cNvSpPr/>
          <p:nvPr/>
        </p:nvSpPr>
        <p:spPr>
          <a:xfrm>
            <a:off x="201613" y="254000"/>
            <a:ext cx="8089900" cy="6477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访问系统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195" name="文本框 7"/>
          <p:cNvSpPr txBox="1"/>
          <p:nvPr/>
        </p:nvSpPr>
        <p:spPr>
          <a:xfrm>
            <a:off x="346075" y="1304925"/>
            <a:ext cx="5749925" cy="515461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请考生在电脑上使用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Chrome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浏览器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登录：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r>
              <a:rPr lang="en-US" altLang="zh-CN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"/>
              </a:rPr>
              <a:t>https://bm.chsi.com.cn/ycms/stu/</a:t>
            </a:r>
            <a:endParaRPr lang="en-US" altLang="zh-CN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请考生仔细阅读说明，下载安装相应软件。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请考生使用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学信网账号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登录系统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endParaRPr lang="en-US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3300" y="1584325"/>
            <a:ext cx="5316538" cy="48815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" name="矩形 39"/>
          <p:cNvSpPr/>
          <p:nvPr/>
        </p:nvSpPr>
        <p:spPr>
          <a:xfrm>
            <a:off x="201613" y="254000"/>
            <a:ext cx="8089900" cy="6477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访问系统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243" name="文本框 6"/>
          <p:cNvSpPr txBox="1"/>
          <p:nvPr/>
        </p:nvSpPr>
        <p:spPr>
          <a:xfrm>
            <a:off x="346075" y="1304925"/>
            <a:ext cx="5173663" cy="515461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成功登录后将显示系统须知，见右图：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请考生仔细阅读系统须知，并按照要求下载安装软件并进行调试。</a:t>
            </a: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下一步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按钮进入下一页面。</a:t>
            </a: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08663" y="1592263"/>
            <a:ext cx="6229350" cy="4098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" name="矩形 39"/>
          <p:cNvSpPr/>
          <p:nvPr/>
        </p:nvSpPr>
        <p:spPr>
          <a:xfrm>
            <a:off x="201613" y="254000"/>
            <a:ext cx="8089900" cy="6477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选择报考的学校及考试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2291" name="文本框 6"/>
          <p:cNvSpPr txBox="1"/>
          <p:nvPr/>
        </p:nvSpPr>
        <p:spPr>
          <a:xfrm>
            <a:off x="346075" y="1304925"/>
            <a:ext cx="5749925" cy="259238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考生此时应能看到报考学校对应的考试。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根据情况选择一个考试，点击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下一步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11675" y="2605088"/>
            <a:ext cx="6569075" cy="3492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文本框 8"/>
          <p:cNvSpPr txBox="1"/>
          <p:nvPr/>
        </p:nvSpPr>
        <p:spPr>
          <a:xfrm>
            <a:off x="6167438" y="1233488"/>
            <a:ext cx="5749925" cy="5292725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180000" tIns="180000" rIns="180000" bIns="180000"/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异常情况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如提示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“学校未开通面试”</a:t>
            </a:r>
            <a:endParaRPr lang="en-US" altLang="zh-CN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说明系统中的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全局开关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尚未开启。</a:t>
            </a:r>
            <a:endParaRPr lang="en-US" altLang="zh-CN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学院管理员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管理端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系统设置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开启系统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39" name="文本框 7"/>
          <p:cNvSpPr txBox="1"/>
          <p:nvPr/>
        </p:nvSpPr>
        <p:spPr>
          <a:xfrm>
            <a:off x="284163" y="1225550"/>
            <a:ext cx="5748337" cy="5294313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180000" tIns="180000" rIns="180000" bIns="180000"/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异常情况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如提示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“没有考试资格”</a:t>
            </a:r>
            <a:endParaRPr lang="en-US" altLang="zh-CN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说明此考生在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准考库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中没有其信息。</a:t>
            </a:r>
            <a:endParaRPr lang="en-US" altLang="zh-CN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学院管理员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管理端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准考库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中确认考生的信息。</a:t>
            </a:r>
            <a:endParaRPr lang="en-US" altLang="zh-CN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201613" y="254000"/>
            <a:ext cx="8089900" cy="6477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选择报考的学校及考试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95325" y="3436938"/>
            <a:ext cx="4926013" cy="2968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3363" y="3436938"/>
            <a:ext cx="4891088" cy="2968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" name="矩形 39"/>
          <p:cNvSpPr/>
          <p:nvPr/>
        </p:nvSpPr>
        <p:spPr>
          <a:xfrm>
            <a:off x="201613" y="254000"/>
            <a:ext cx="8089900" cy="6477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确认信息、同意承诺书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6387" name="文本框 5"/>
          <p:cNvSpPr txBox="1"/>
          <p:nvPr/>
        </p:nvSpPr>
        <p:spPr>
          <a:xfrm>
            <a:off x="346075" y="1304925"/>
            <a:ext cx="5749925" cy="515461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考生确认准考信息，点击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确认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考生阅读承诺书，点击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同意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后进入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下一步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此处点击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进入考场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40350" y="368300"/>
            <a:ext cx="2951163" cy="25288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5388" y="3132138"/>
            <a:ext cx="3878263" cy="1819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/>
          <a:srcRect b="62631"/>
          <a:stretch>
            <a:fillRect/>
          </a:stretch>
        </p:blipFill>
        <p:spPr>
          <a:xfrm>
            <a:off x="3467100" y="5186363"/>
            <a:ext cx="4357688" cy="1362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" name="矩形 39"/>
          <p:cNvSpPr/>
          <p:nvPr/>
        </p:nvSpPr>
        <p:spPr>
          <a:xfrm>
            <a:off x="201613" y="254000"/>
            <a:ext cx="8089900" cy="6477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面试列表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8435" name="文本框 6"/>
          <p:cNvSpPr txBox="1"/>
          <p:nvPr/>
        </p:nvSpPr>
        <p:spPr>
          <a:xfrm>
            <a:off x="346075" y="1304925"/>
            <a:ext cx="5534025" cy="515461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此页面显示考生可以进入的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考场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请考生确认考场是否正确，右侧蓝色的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序号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是考生在此考场中的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序号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。点击 开始时间和专业对应的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右侧箭头 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，即可进入此考场。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500"/>
              </a:lnSpc>
              <a:spcBef>
                <a:spcPts val="1800"/>
              </a:spcBef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73100" y="3644900"/>
            <a:ext cx="5095875" cy="2352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8437" name="文本框 7"/>
          <p:cNvSpPr txBox="1"/>
          <p:nvPr/>
        </p:nvSpPr>
        <p:spPr>
          <a:xfrm>
            <a:off x="5988050" y="1220788"/>
            <a:ext cx="6002338" cy="522605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180000" tIns="180000" rIns="180000" bIns="180000"/>
          <a:p>
            <a:pPr eaLnBrk="1" hangingPunct="1">
              <a:spcBef>
                <a:spcPts val="1800"/>
              </a:spcBef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异常情况：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如提示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“暂无面试信息”，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说明此考生在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考场人员（考生）安排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中没有对应信息，或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未开启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。请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学院管理员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管理端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考场人员（考生）安排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中确认考生的信息。</a:t>
            </a:r>
            <a:endParaRPr lang="en-US" altLang="zh-CN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875" y="3276600"/>
            <a:ext cx="4229100" cy="27987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" name="矩形 39"/>
          <p:cNvSpPr/>
          <p:nvPr/>
        </p:nvSpPr>
        <p:spPr>
          <a:xfrm>
            <a:off x="201613" y="254000"/>
            <a:ext cx="8089900" cy="6477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实人验证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483" name="文本框 6"/>
          <p:cNvSpPr txBox="1"/>
          <p:nvPr/>
        </p:nvSpPr>
        <p:spPr>
          <a:xfrm>
            <a:off x="346075" y="1304925"/>
            <a:ext cx="5749925" cy="515461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考生第一次进入考场，需进行实人验证。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可选择使用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支付宝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或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学信网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进行人脸识别实人验证。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点击下一步后将出现一个二维码，考生需要使用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扫码进行验证。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ts val="1800"/>
              </a:spcBef>
            </a:pP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注意此处需要考生使用本人的身份登录</a:t>
            </a:r>
            <a:r>
              <a:rPr lang="en-US" altLang="zh-CN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后再扫码二维码。</a:t>
            </a:r>
            <a:endParaRPr lang="en-US" altLang="zh-CN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验证成功后，页面点击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继续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按钮。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708775" y="1304925"/>
            <a:ext cx="4419600" cy="4543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默认设计模板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3503ED">
            <a:alpha val="50000"/>
          </a:srgbClr>
        </a:solidFill>
        <a:ln>
          <a:noFill/>
          <a:headEnd type="none" w="med" len="med"/>
          <a:tailEnd type="none" w="med" len="med"/>
        </a:ln>
      </a:spPr>
      <a:bodyPr vert="horz" wrap="square" lIns="91440" tIns="45720" rIns="91440" bIns="45720" numCol="1" rtlCol="0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sz="1800" b="0" i="0" u="none" strike="noStrike" cap="none" normalizeH="0" baseline="0" dirty="0">
            <a:ln>
              <a:noFill/>
            </a:ln>
            <a:solidFill>
              <a:schemeClr val="tx2"/>
            </a:solidFill>
            <a:effectLst/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  <a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  <a:txDef>
      <a:spPr>
        <a:noFill/>
      </a:spPr>
      <a:bodyPr wrap="square" rtlCol="0">
        <a:noAutofit/>
      </a:bodyPr>
      <a:lstStyle>
        <a:defPPr algn="l">
          <a:defRPr sz="1800" dirty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1608</Words>
  <Application>WPS 演示</Application>
  <PresentationFormat>宽屏</PresentationFormat>
  <Paragraphs>150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Arial</vt:lpstr>
      <vt:lpstr>宋体</vt:lpstr>
      <vt:lpstr>Wingdings</vt:lpstr>
      <vt:lpstr>微软雅黑</vt:lpstr>
      <vt:lpstr>黑体</vt:lpstr>
      <vt:lpstr>Times New Roman</vt:lpstr>
      <vt:lpstr>Arial Unicode MS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PPTfans网设计</dc:title>
  <dc:creator>林辉强</dc:creator>
  <cp:keywords>www.pptfans.cn</cp:keywords>
  <cp:category>ppt模板设计</cp:category>
  <cp:lastModifiedBy>Gao</cp:lastModifiedBy>
  <cp:revision>4052</cp:revision>
  <cp:lastPrinted>2019-12-31T09:39:09Z</cp:lastPrinted>
  <dcterms:created xsi:type="dcterms:W3CDTF">2113-01-01T00:00:00Z</dcterms:created>
  <dcterms:modified xsi:type="dcterms:W3CDTF">2020-06-01T09:21:57Z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RubyTemplateID">
    <vt:lpwstr>2</vt:lpwstr>
  </property>
  <property fmtid="{D5CDD505-2E9C-101B-9397-08002B2CF9AE}" pid="4" name="KSOProductBuildVer">
    <vt:lpwstr>2052-11.1.0.9662</vt:lpwstr>
  </property>
</Properties>
</file>